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snapToObjects="1">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6/27/2022</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5048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6/27/2022</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79447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6/27/2022</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84679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6/27/2022</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41407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6/27/2022</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12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6/27/2022</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51043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6/27/2022</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50729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6/27/2022</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1710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6/27/2022</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95703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6/27/2022</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99147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6/27/2022</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15600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6/27/2022</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61443025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amageezers.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www.paulandrew.co.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49E013D9-9421-47E7-9080-30F6E544BE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0275" y="2840038"/>
            <a:ext cx="2216150" cy="1177924"/>
            <a:chOff x="4987925" y="2840038"/>
            <a:chExt cx="2216150" cy="1177924"/>
          </a:xfrm>
        </p:grpSpPr>
        <p:sp>
          <p:nvSpPr>
            <p:cNvPr id="89" name="Rectangle 88">
              <a:extLst>
                <a:ext uri="{FF2B5EF4-FFF2-40B4-BE49-F238E27FC236}">
                  <a16:creationId xmlns:a16="http://schemas.microsoft.com/office/drawing/2014/main" id="{9109F7CF-3139-48B9-AF7B-9BD2941A8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15A838F8-C7B5-4988-81A9-B02E6C8F9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85B86A1A-402F-4AE2-B5E6-B8A5FB16C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 name="Group 91">
              <a:extLst>
                <a:ext uri="{FF2B5EF4-FFF2-40B4-BE49-F238E27FC236}">
                  <a16:creationId xmlns:a16="http://schemas.microsoft.com/office/drawing/2014/main" id="{44A0542D-9B1C-46B1-82B5-54470B697F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14944" y="3117662"/>
              <a:ext cx="1009280" cy="464739"/>
              <a:chOff x="4432859" y="3200647"/>
              <a:chExt cx="1009280" cy="464739"/>
            </a:xfrm>
          </p:grpSpPr>
          <p:sp>
            <p:nvSpPr>
              <p:cNvPr id="100" name="Freeform: Shape 99">
                <a:extLst>
                  <a:ext uri="{FF2B5EF4-FFF2-40B4-BE49-F238E27FC236}">
                    <a16:creationId xmlns:a16="http://schemas.microsoft.com/office/drawing/2014/main" id="{F3AFD408-F48C-4C50-8D5E-5DD62717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1" name="Freeform: Shape 100">
                <a:extLst>
                  <a:ext uri="{FF2B5EF4-FFF2-40B4-BE49-F238E27FC236}">
                    <a16:creationId xmlns:a16="http://schemas.microsoft.com/office/drawing/2014/main" id="{9C45F007-BD45-43C0-8579-5601F9CA7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93" name="Group 92">
              <a:extLst>
                <a:ext uri="{FF2B5EF4-FFF2-40B4-BE49-F238E27FC236}">
                  <a16:creationId xmlns:a16="http://schemas.microsoft.com/office/drawing/2014/main" id="{97131E1B-CE62-4AB1-A2D9-02E823C9B3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79979" y="2915338"/>
              <a:ext cx="1080000" cy="1080000"/>
              <a:chOff x="4497894" y="2998323"/>
              <a:chExt cx="1080000" cy="1080000"/>
            </a:xfrm>
          </p:grpSpPr>
          <p:grpSp>
            <p:nvGrpSpPr>
              <p:cNvPr id="94" name="Group 93">
                <a:extLst>
                  <a:ext uri="{FF2B5EF4-FFF2-40B4-BE49-F238E27FC236}">
                    <a16:creationId xmlns:a16="http://schemas.microsoft.com/office/drawing/2014/main" id="{745E8D88-C0BB-4D1C-B240-D441BBA6F7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5524" y="2998323"/>
                <a:ext cx="464739" cy="1080000"/>
                <a:chOff x="4511184" y="2470620"/>
                <a:chExt cx="464739" cy="1080000"/>
              </a:xfrm>
            </p:grpSpPr>
            <p:sp>
              <p:nvSpPr>
                <p:cNvPr id="98" name="Freeform: Shape 97">
                  <a:extLst>
                    <a:ext uri="{FF2B5EF4-FFF2-40B4-BE49-F238E27FC236}">
                      <a16:creationId xmlns:a16="http://schemas.microsoft.com/office/drawing/2014/main" id="{AAB960BE-12F5-4ADA-AA9E-0EC542564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9" name="Straight Connector 98">
                  <a:extLst>
                    <a:ext uri="{FF2B5EF4-FFF2-40B4-BE49-F238E27FC236}">
                      <a16:creationId xmlns:a16="http://schemas.microsoft.com/office/drawing/2014/main" id="{7E9BB9F7-7101-4BF3-9191-5893E4C582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D0710A9C-48A5-404F-9EC4-D486FCDFDA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H="1">
                <a:off x="4542572" y="2998323"/>
                <a:ext cx="464739" cy="1080000"/>
                <a:chOff x="4511184" y="2470620"/>
                <a:chExt cx="464739" cy="1080000"/>
              </a:xfrm>
            </p:grpSpPr>
            <p:sp>
              <p:nvSpPr>
                <p:cNvPr id="96" name="Freeform: Shape 95">
                  <a:extLst>
                    <a:ext uri="{FF2B5EF4-FFF2-40B4-BE49-F238E27FC236}">
                      <a16:creationId xmlns:a16="http://schemas.microsoft.com/office/drawing/2014/main" id="{5111EC00-4B3D-478C-AD25-F35644013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7" name="Straight Connector 96">
                  <a:extLst>
                    <a:ext uri="{FF2B5EF4-FFF2-40B4-BE49-F238E27FC236}">
                      <a16:creationId xmlns:a16="http://schemas.microsoft.com/office/drawing/2014/main" id="{350412DA-ED08-4AFA-AED3-DFB42655D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6" name="Picture 5" descr="A picture containing suit, indoor, dressed&#10;&#10;Description automatically generated">
            <a:extLst>
              <a:ext uri="{FF2B5EF4-FFF2-40B4-BE49-F238E27FC236}">
                <a16:creationId xmlns:a16="http://schemas.microsoft.com/office/drawing/2014/main" id="{2A9EE7E6-E02E-2546-8913-AFB1F3F27499}"/>
              </a:ext>
            </a:extLst>
          </p:cNvPr>
          <p:cNvPicPr>
            <a:picLocks noChangeAspect="1"/>
          </p:cNvPicPr>
          <p:nvPr/>
        </p:nvPicPr>
        <p:blipFill rotWithShape="1">
          <a:blip r:embed="rId2"/>
          <a:srcRect l="12949" r="22199"/>
          <a:stretch/>
        </p:blipFill>
        <p:spPr>
          <a:xfrm>
            <a:off x="7284244" y="540032"/>
            <a:ext cx="4366768" cy="5050063"/>
          </a:xfrm>
          <a:prstGeom prst="rect">
            <a:avLst/>
          </a:prstGeom>
        </p:spPr>
      </p:pic>
      <p:sp>
        <p:nvSpPr>
          <p:cNvPr id="3" name="TextBox 2">
            <a:extLst>
              <a:ext uri="{FF2B5EF4-FFF2-40B4-BE49-F238E27FC236}">
                <a16:creationId xmlns:a16="http://schemas.microsoft.com/office/drawing/2014/main" id="{1682CCC7-8B5A-EECC-07CE-6B8CA85E315E}"/>
              </a:ext>
            </a:extLst>
          </p:cNvPr>
          <p:cNvSpPr txBox="1"/>
          <p:nvPr/>
        </p:nvSpPr>
        <p:spPr>
          <a:xfrm>
            <a:off x="449345" y="945458"/>
            <a:ext cx="5646655"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PAUL ANDREW</a:t>
            </a:r>
            <a:endParaRPr lang="en-GB" sz="4800" b="1"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4F79FB7F-A2A7-E85A-7900-5F5FF7402766}"/>
              </a:ext>
            </a:extLst>
          </p:cNvPr>
          <p:cNvSpPr txBox="1"/>
          <p:nvPr/>
        </p:nvSpPr>
        <p:spPr>
          <a:xfrm>
            <a:off x="443060" y="4345757"/>
            <a:ext cx="6693032" cy="2092881"/>
          </a:xfrm>
          <a:prstGeom prst="rect">
            <a:avLst/>
          </a:prstGeom>
          <a:noFill/>
        </p:spPr>
        <p:txBody>
          <a:bodyPr wrap="square" rtlCol="0">
            <a:spAutoFit/>
          </a:bodyPr>
          <a:lstStyle/>
          <a:p>
            <a:r>
              <a:rPr lang="en-US" sz="1400" dirty="0"/>
              <a:t>Paul Andrew is a Storyteller/Creative facilitator who trained at East 15 Drama School and graduated with a BA Hons in Community Theatre. He has various experience working with people of all ages, abilities, and backgrounds, as well as ESOL speakers. Through training within the specialist area of acting and facilitation, alongside undertaking professional placements, employment experience and working with numerous different companies. He has been able to run many successful workshops for adults and young people. Over the years he has used a variety of skills from drama, music, and storytelling to encourage, build confidence and create a sense of self belonging in people</a:t>
            </a:r>
            <a:r>
              <a:rPr lang="en-US" dirty="0"/>
              <a:t>.</a:t>
            </a:r>
            <a:endParaRPr lang="en-GB" dirty="0"/>
          </a:p>
        </p:txBody>
      </p:sp>
      <p:sp>
        <p:nvSpPr>
          <p:cNvPr id="5" name="TextBox 4">
            <a:extLst>
              <a:ext uri="{FF2B5EF4-FFF2-40B4-BE49-F238E27FC236}">
                <a16:creationId xmlns:a16="http://schemas.microsoft.com/office/drawing/2014/main" id="{B13D5F10-6F96-8E9F-A84D-4107C60380FA}"/>
              </a:ext>
            </a:extLst>
          </p:cNvPr>
          <p:cNvSpPr txBox="1"/>
          <p:nvPr/>
        </p:nvSpPr>
        <p:spPr>
          <a:xfrm>
            <a:off x="449345" y="2000881"/>
            <a:ext cx="4788817" cy="646331"/>
          </a:xfrm>
          <a:prstGeom prst="rect">
            <a:avLst/>
          </a:prstGeom>
          <a:noFill/>
        </p:spPr>
        <p:txBody>
          <a:bodyPr wrap="square" rtlCol="0">
            <a:spAutoFit/>
          </a:bodyPr>
          <a:lstStyle/>
          <a:p>
            <a:r>
              <a:rPr lang="en-US" dirty="0">
                <a:hlinkClick r:id="rId3"/>
              </a:rPr>
              <a:t>www.dramageezers.com</a:t>
            </a:r>
            <a:endParaRPr lang="en-US" dirty="0"/>
          </a:p>
          <a:p>
            <a:endParaRPr lang="en-GB" dirty="0"/>
          </a:p>
        </p:txBody>
      </p:sp>
      <p:sp>
        <p:nvSpPr>
          <p:cNvPr id="7" name="TextBox 6">
            <a:extLst>
              <a:ext uri="{FF2B5EF4-FFF2-40B4-BE49-F238E27FC236}">
                <a16:creationId xmlns:a16="http://schemas.microsoft.com/office/drawing/2014/main" id="{5744966A-33E6-97C2-7BD4-22F387A0F737}"/>
              </a:ext>
            </a:extLst>
          </p:cNvPr>
          <p:cNvSpPr txBox="1"/>
          <p:nvPr/>
        </p:nvSpPr>
        <p:spPr>
          <a:xfrm>
            <a:off x="449345" y="1650969"/>
            <a:ext cx="3996965" cy="646331"/>
          </a:xfrm>
          <a:prstGeom prst="rect">
            <a:avLst/>
          </a:prstGeom>
          <a:noFill/>
        </p:spPr>
        <p:txBody>
          <a:bodyPr wrap="square" rtlCol="0">
            <a:spAutoFit/>
          </a:bodyPr>
          <a:lstStyle/>
          <a:p>
            <a:r>
              <a:rPr lang="en-US" dirty="0">
                <a:hlinkClick r:id="rId4"/>
              </a:rPr>
              <a:t>www.paulandrew.co.uk</a:t>
            </a:r>
            <a:endParaRPr lang="en-US" dirty="0"/>
          </a:p>
          <a:p>
            <a:endParaRPr lang="en-GB" dirty="0"/>
          </a:p>
        </p:txBody>
      </p:sp>
    </p:spTree>
    <p:extLst>
      <p:ext uri="{BB962C8B-B14F-4D97-AF65-F5344CB8AC3E}">
        <p14:creationId xmlns:p14="http://schemas.microsoft.com/office/powerpoint/2010/main" val="336852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50" name="Straight Connector 188">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1" name="Group 190">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254" name="Freeform: Shape 253">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54">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256" name="Freeform: Shape 255">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7" name="Straight Connector 256">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259" name="Rectangle 25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23C0C2-8685-1C40-BD60-0CF1007FA4CD}"/>
              </a:ext>
            </a:extLst>
          </p:cNvPr>
          <p:cNvSpPr>
            <a:spLocks noGrp="1"/>
          </p:cNvSpPr>
          <p:nvPr>
            <p:ph type="title"/>
          </p:nvPr>
        </p:nvSpPr>
        <p:spPr>
          <a:xfrm>
            <a:off x="1101726" y="1479143"/>
            <a:ext cx="4451349" cy="1532951"/>
          </a:xfrm>
        </p:spPr>
        <p:txBody>
          <a:bodyPr vert="horz" lIns="0" tIns="0" rIns="0" bIns="0" rtlCol="0" anchor="b" anchorCtr="0">
            <a:normAutofit/>
          </a:bodyPr>
          <a:lstStyle/>
          <a:p>
            <a:pPr algn="ctr"/>
            <a:r>
              <a:rPr lang="en-US" dirty="0"/>
              <a:t>Enjoy What Ever you do.</a:t>
            </a:r>
          </a:p>
        </p:txBody>
      </p:sp>
      <p:grpSp>
        <p:nvGrpSpPr>
          <p:cNvPr id="261" name="Group 260">
            <a:extLst>
              <a:ext uri="{FF2B5EF4-FFF2-40B4-BE49-F238E27FC236}">
                <a16:creationId xmlns:a16="http://schemas.microsoft.com/office/drawing/2014/main" id="{49E013D9-9421-47E7-9080-30F6E544BE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0275" y="2840038"/>
            <a:ext cx="2216150" cy="1177924"/>
            <a:chOff x="4987925" y="2840038"/>
            <a:chExt cx="2216150" cy="1177924"/>
          </a:xfrm>
        </p:grpSpPr>
        <p:sp>
          <p:nvSpPr>
            <p:cNvPr id="262" name="Rectangle 261">
              <a:extLst>
                <a:ext uri="{FF2B5EF4-FFF2-40B4-BE49-F238E27FC236}">
                  <a16:creationId xmlns:a16="http://schemas.microsoft.com/office/drawing/2014/main" id="{9109F7CF-3139-48B9-AF7B-9BD2941A8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Rectangle 262">
              <a:extLst>
                <a:ext uri="{FF2B5EF4-FFF2-40B4-BE49-F238E27FC236}">
                  <a16:creationId xmlns:a16="http://schemas.microsoft.com/office/drawing/2014/main" id="{15A838F8-C7B5-4988-81A9-B02E6C8F9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Rectangle 263">
              <a:extLst>
                <a:ext uri="{FF2B5EF4-FFF2-40B4-BE49-F238E27FC236}">
                  <a16:creationId xmlns:a16="http://schemas.microsoft.com/office/drawing/2014/main" id="{85B86A1A-402F-4AE2-B5E6-B8A5FB16C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5" name="Group 264">
              <a:extLst>
                <a:ext uri="{FF2B5EF4-FFF2-40B4-BE49-F238E27FC236}">
                  <a16:creationId xmlns:a16="http://schemas.microsoft.com/office/drawing/2014/main" id="{44A0542D-9B1C-46B1-82B5-54470B697F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14944" y="3117662"/>
              <a:ext cx="1009280" cy="464739"/>
              <a:chOff x="4432859" y="3200647"/>
              <a:chExt cx="1009280" cy="464739"/>
            </a:xfrm>
          </p:grpSpPr>
          <p:sp>
            <p:nvSpPr>
              <p:cNvPr id="273" name="Freeform: Shape 272">
                <a:extLst>
                  <a:ext uri="{FF2B5EF4-FFF2-40B4-BE49-F238E27FC236}">
                    <a16:creationId xmlns:a16="http://schemas.microsoft.com/office/drawing/2014/main" id="{F3AFD408-F48C-4C50-8D5E-5DD62717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4" name="Freeform: Shape 273">
                <a:extLst>
                  <a:ext uri="{FF2B5EF4-FFF2-40B4-BE49-F238E27FC236}">
                    <a16:creationId xmlns:a16="http://schemas.microsoft.com/office/drawing/2014/main" id="{9C45F007-BD45-43C0-8579-5601F9CA7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66" name="Group 265">
              <a:extLst>
                <a:ext uri="{FF2B5EF4-FFF2-40B4-BE49-F238E27FC236}">
                  <a16:creationId xmlns:a16="http://schemas.microsoft.com/office/drawing/2014/main" id="{97131E1B-CE62-4AB1-A2D9-02E823C9B3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79979" y="2915338"/>
              <a:ext cx="1080000" cy="1080000"/>
              <a:chOff x="4497894" y="2998323"/>
              <a:chExt cx="1080000" cy="1080000"/>
            </a:xfrm>
          </p:grpSpPr>
          <p:grpSp>
            <p:nvGrpSpPr>
              <p:cNvPr id="267" name="Group 266">
                <a:extLst>
                  <a:ext uri="{FF2B5EF4-FFF2-40B4-BE49-F238E27FC236}">
                    <a16:creationId xmlns:a16="http://schemas.microsoft.com/office/drawing/2014/main" id="{745E8D88-C0BB-4D1C-B240-D441BBA6F7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5524" y="2998323"/>
                <a:ext cx="464739" cy="1080000"/>
                <a:chOff x="4511184" y="2470620"/>
                <a:chExt cx="464739" cy="1080000"/>
              </a:xfrm>
            </p:grpSpPr>
            <p:sp>
              <p:nvSpPr>
                <p:cNvPr id="271" name="Freeform: Shape 270">
                  <a:extLst>
                    <a:ext uri="{FF2B5EF4-FFF2-40B4-BE49-F238E27FC236}">
                      <a16:creationId xmlns:a16="http://schemas.microsoft.com/office/drawing/2014/main" id="{AAB960BE-12F5-4ADA-AA9E-0EC542564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72" name="Straight Connector 271">
                  <a:extLst>
                    <a:ext uri="{FF2B5EF4-FFF2-40B4-BE49-F238E27FC236}">
                      <a16:creationId xmlns:a16="http://schemas.microsoft.com/office/drawing/2014/main" id="{7E9BB9F7-7101-4BF3-9191-5893E4C582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D0710A9C-48A5-404F-9EC4-D486FCDFDA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H="1">
                <a:off x="4542572" y="2998323"/>
                <a:ext cx="464739" cy="1080000"/>
                <a:chOff x="4511184" y="2470620"/>
                <a:chExt cx="464739" cy="1080000"/>
              </a:xfrm>
            </p:grpSpPr>
            <p:sp>
              <p:nvSpPr>
                <p:cNvPr id="269" name="Freeform: Shape 268">
                  <a:extLst>
                    <a:ext uri="{FF2B5EF4-FFF2-40B4-BE49-F238E27FC236}">
                      <a16:creationId xmlns:a16="http://schemas.microsoft.com/office/drawing/2014/main" id="{5111EC00-4B3D-478C-AD25-F35644013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70" name="Straight Connector 269">
                  <a:extLst>
                    <a:ext uri="{FF2B5EF4-FFF2-40B4-BE49-F238E27FC236}">
                      <a16:creationId xmlns:a16="http://schemas.microsoft.com/office/drawing/2014/main" id="{350412DA-ED08-4AFA-AED3-DFB42655D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5" name="Content Placeholder 4" descr="A group of people in a room&#10;&#10;Description automatically generated with low confidence">
            <a:extLst>
              <a:ext uri="{FF2B5EF4-FFF2-40B4-BE49-F238E27FC236}">
                <a16:creationId xmlns:a16="http://schemas.microsoft.com/office/drawing/2014/main" id="{F84015FC-FC7E-6A49-9B67-FB6E1DB9E896}"/>
              </a:ext>
            </a:extLst>
          </p:cNvPr>
          <p:cNvPicPr>
            <a:picLocks noChangeAspect="1"/>
          </p:cNvPicPr>
          <p:nvPr/>
        </p:nvPicPr>
        <p:blipFill rotWithShape="1">
          <a:blip r:embed="rId2"/>
          <a:srcRect l="27277" r="14574" b="2"/>
          <a:stretch/>
        </p:blipFill>
        <p:spPr>
          <a:xfrm>
            <a:off x="6654800" y="540032"/>
            <a:ext cx="4996212" cy="5778000"/>
          </a:xfrm>
          <a:prstGeom prst="rect">
            <a:avLst/>
          </a:prstGeom>
        </p:spPr>
      </p:pic>
      <p:sp>
        <p:nvSpPr>
          <p:cNvPr id="3" name="TextBox 2">
            <a:extLst>
              <a:ext uri="{FF2B5EF4-FFF2-40B4-BE49-F238E27FC236}">
                <a16:creationId xmlns:a16="http://schemas.microsoft.com/office/drawing/2014/main" id="{35DFE5B7-5F40-FE7C-1E0B-80003280038C}"/>
              </a:ext>
            </a:extLst>
          </p:cNvPr>
          <p:cNvSpPr txBox="1"/>
          <p:nvPr/>
        </p:nvSpPr>
        <p:spPr>
          <a:xfrm>
            <a:off x="650449" y="540032"/>
            <a:ext cx="3765976" cy="707886"/>
          </a:xfrm>
          <a:prstGeom prst="rect">
            <a:avLst/>
          </a:prstGeom>
          <a:noFill/>
        </p:spPr>
        <p:txBody>
          <a:bodyPr wrap="square" rtlCol="0">
            <a:spAutoFit/>
          </a:bodyPr>
          <a:lstStyle/>
          <a:p>
            <a:r>
              <a:rPr lang="en-US" sz="4000" dirty="0">
                <a:latin typeface="Arial Black" panose="020B0A04020102020204" pitchFamily="34" charset="0"/>
              </a:rPr>
              <a:t>My Top Tips!</a:t>
            </a:r>
            <a:endParaRPr lang="en-GB" sz="4000" dirty="0">
              <a:latin typeface="Arial Black" panose="020B0A04020102020204" pitchFamily="34" charset="0"/>
            </a:endParaRPr>
          </a:p>
        </p:txBody>
      </p:sp>
    </p:spTree>
    <p:extLst>
      <p:ext uri="{BB962C8B-B14F-4D97-AF65-F5344CB8AC3E}">
        <p14:creationId xmlns:p14="http://schemas.microsoft.com/office/powerpoint/2010/main" val="127169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3" name="Freeform: Shape 12">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5" name="Freeform: Shape 14">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8" name="Rectangle 17">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43538-5254-7E4C-9144-690F82E08DB5}"/>
              </a:ext>
            </a:extLst>
          </p:cNvPr>
          <p:cNvSpPr>
            <a:spLocks noGrp="1"/>
          </p:cNvSpPr>
          <p:nvPr>
            <p:ph type="title"/>
          </p:nvPr>
        </p:nvSpPr>
        <p:spPr>
          <a:xfrm>
            <a:off x="1085851" y="1089025"/>
            <a:ext cx="4451349" cy="1532951"/>
          </a:xfrm>
        </p:spPr>
        <p:txBody>
          <a:bodyPr vert="horz" lIns="0" tIns="0" rIns="0" bIns="0" rtlCol="0" anchor="b" anchorCtr="0">
            <a:normAutofit/>
          </a:bodyPr>
          <a:lstStyle/>
          <a:p>
            <a:pPr algn="ctr"/>
            <a:r>
              <a:rPr lang="en-US" dirty="0"/>
              <a:t>Never Give up.</a:t>
            </a:r>
          </a:p>
        </p:txBody>
      </p:sp>
      <p:grpSp>
        <p:nvGrpSpPr>
          <p:cNvPr id="20" name="Group 19">
            <a:extLst>
              <a:ext uri="{FF2B5EF4-FFF2-40B4-BE49-F238E27FC236}">
                <a16:creationId xmlns:a16="http://schemas.microsoft.com/office/drawing/2014/main" id="{49E013D9-9421-47E7-9080-30F6E544BE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0275" y="2840038"/>
            <a:ext cx="2216150" cy="1177924"/>
            <a:chOff x="4987925" y="2840038"/>
            <a:chExt cx="2216150" cy="1177924"/>
          </a:xfrm>
        </p:grpSpPr>
        <p:sp>
          <p:nvSpPr>
            <p:cNvPr id="21" name="Rectangle 20">
              <a:extLst>
                <a:ext uri="{FF2B5EF4-FFF2-40B4-BE49-F238E27FC236}">
                  <a16:creationId xmlns:a16="http://schemas.microsoft.com/office/drawing/2014/main" id="{9109F7CF-3139-48B9-AF7B-9BD2941A8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5A838F8-C7B5-4988-81A9-B02E6C8F9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5B86A1A-402F-4AE2-B5E6-B8A5FB16C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44A0542D-9B1C-46B1-82B5-54470B697F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14944" y="3117662"/>
              <a:ext cx="1009280" cy="464739"/>
              <a:chOff x="4432859" y="3200647"/>
              <a:chExt cx="1009280" cy="464739"/>
            </a:xfrm>
          </p:grpSpPr>
          <p:sp>
            <p:nvSpPr>
              <p:cNvPr id="32" name="Freeform: Shape 31">
                <a:extLst>
                  <a:ext uri="{FF2B5EF4-FFF2-40B4-BE49-F238E27FC236}">
                    <a16:creationId xmlns:a16="http://schemas.microsoft.com/office/drawing/2014/main" id="{F3AFD408-F48C-4C50-8D5E-5DD62717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Freeform: Shape 32">
                <a:extLst>
                  <a:ext uri="{FF2B5EF4-FFF2-40B4-BE49-F238E27FC236}">
                    <a16:creationId xmlns:a16="http://schemas.microsoft.com/office/drawing/2014/main" id="{9C45F007-BD45-43C0-8579-5601F9CA7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5" name="Group 24">
              <a:extLst>
                <a:ext uri="{FF2B5EF4-FFF2-40B4-BE49-F238E27FC236}">
                  <a16:creationId xmlns:a16="http://schemas.microsoft.com/office/drawing/2014/main" id="{97131E1B-CE62-4AB1-A2D9-02E823C9B3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79979" y="2915338"/>
              <a:ext cx="1080000" cy="1080000"/>
              <a:chOff x="4497894" y="2998323"/>
              <a:chExt cx="1080000" cy="1080000"/>
            </a:xfrm>
          </p:grpSpPr>
          <p:grpSp>
            <p:nvGrpSpPr>
              <p:cNvPr id="26" name="Group 25">
                <a:extLst>
                  <a:ext uri="{FF2B5EF4-FFF2-40B4-BE49-F238E27FC236}">
                    <a16:creationId xmlns:a16="http://schemas.microsoft.com/office/drawing/2014/main" id="{745E8D88-C0BB-4D1C-B240-D441BBA6F7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5524" y="2998323"/>
                <a:ext cx="464739" cy="1080000"/>
                <a:chOff x="4511184" y="2470620"/>
                <a:chExt cx="464739" cy="1080000"/>
              </a:xfrm>
            </p:grpSpPr>
            <p:sp>
              <p:nvSpPr>
                <p:cNvPr id="30" name="Freeform: Shape 29">
                  <a:extLst>
                    <a:ext uri="{FF2B5EF4-FFF2-40B4-BE49-F238E27FC236}">
                      <a16:creationId xmlns:a16="http://schemas.microsoft.com/office/drawing/2014/main" id="{AAB960BE-12F5-4ADA-AA9E-0EC542564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1" name="Straight Connector 30">
                  <a:extLst>
                    <a:ext uri="{FF2B5EF4-FFF2-40B4-BE49-F238E27FC236}">
                      <a16:creationId xmlns:a16="http://schemas.microsoft.com/office/drawing/2014/main" id="{7E9BB9F7-7101-4BF3-9191-5893E4C582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D0710A9C-48A5-404F-9EC4-D486FCDFDA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H="1">
                <a:off x="4542572" y="2998323"/>
                <a:ext cx="464739" cy="1080000"/>
                <a:chOff x="4511184" y="2470620"/>
                <a:chExt cx="464739" cy="1080000"/>
              </a:xfrm>
            </p:grpSpPr>
            <p:sp>
              <p:nvSpPr>
                <p:cNvPr id="28" name="Freeform: Shape 27">
                  <a:extLst>
                    <a:ext uri="{FF2B5EF4-FFF2-40B4-BE49-F238E27FC236}">
                      <a16:creationId xmlns:a16="http://schemas.microsoft.com/office/drawing/2014/main" id="{5111EC00-4B3D-478C-AD25-F35644013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9" name="Straight Connector 28">
                  <a:extLst>
                    <a:ext uri="{FF2B5EF4-FFF2-40B4-BE49-F238E27FC236}">
                      <a16:creationId xmlns:a16="http://schemas.microsoft.com/office/drawing/2014/main" id="{350412DA-ED08-4AFA-AED3-DFB42655D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5" name="Content Placeholder 4" descr="A picture containing person, person, wearing, red&#10;&#10;Description automatically generated">
            <a:extLst>
              <a:ext uri="{FF2B5EF4-FFF2-40B4-BE49-F238E27FC236}">
                <a16:creationId xmlns:a16="http://schemas.microsoft.com/office/drawing/2014/main" id="{C7F62A84-1DA0-D547-A37B-1DADB88720FF}"/>
              </a:ext>
            </a:extLst>
          </p:cNvPr>
          <p:cNvPicPr>
            <a:picLocks noGrp="1" noChangeAspect="1"/>
          </p:cNvPicPr>
          <p:nvPr>
            <p:ph idx="1"/>
          </p:nvPr>
        </p:nvPicPr>
        <p:blipFill rotWithShape="1">
          <a:blip r:embed="rId2"/>
          <a:srcRect t="3882" b="9382"/>
          <a:stretch/>
        </p:blipFill>
        <p:spPr>
          <a:xfrm>
            <a:off x="6654800" y="540032"/>
            <a:ext cx="4996212" cy="5778000"/>
          </a:xfrm>
          <a:prstGeom prst="rect">
            <a:avLst/>
          </a:prstGeom>
        </p:spPr>
      </p:pic>
    </p:spTree>
    <p:extLst>
      <p:ext uri="{BB962C8B-B14F-4D97-AF65-F5344CB8AC3E}">
        <p14:creationId xmlns:p14="http://schemas.microsoft.com/office/powerpoint/2010/main" val="333701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4" name="Straight Connector 93">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97" name="Freeform: Shape 96">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99" name="Freeform: Shape 98">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0" name="Straight Connector 99">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02" name="Rectangle 101">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DB23CF-03BE-4C49-887B-5CC978926448}"/>
              </a:ext>
            </a:extLst>
          </p:cNvPr>
          <p:cNvSpPr>
            <a:spLocks noGrp="1"/>
          </p:cNvSpPr>
          <p:nvPr>
            <p:ph type="title"/>
          </p:nvPr>
        </p:nvSpPr>
        <p:spPr>
          <a:xfrm>
            <a:off x="1085851" y="1089025"/>
            <a:ext cx="4451349" cy="1532951"/>
          </a:xfrm>
        </p:spPr>
        <p:txBody>
          <a:bodyPr vert="horz" lIns="0" tIns="0" rIns="0" bIns="0" rtlCol="0" anchor="b" anchorCtr="0">
            <a:normAutofit/>
          </a:bodyPr>
          <a:lstStyle/>
          <a:p>
            <a:pPr algn="ctr"/>
            <a:r>
              <a:rPr lang="en-US"/>
              <a:t>Don’t be Afraid to ask for help or Advice.</a:t>
            </a:r>
          </a:p>
        </p:txBody>
      </p:sp>
      <p:grpSp>
        <p:nvGrpSpPr>
          <p:cNvPr id="104" name="Group 103">
            <a:extLst>
              <a:ext uri="{FF2B5EF4-FFF2-40B4-BE49-F238E27FC236}">
                <a16:creationId xmlns:a16="http://schemas.microsoft.com/office/drawing/2014/main" id="{49E013D9-9421-47E7-9080-30F6E544BE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00275" y="2840038"/>
            <a:ext cx="2216150" cy="1177924"/>
            <a:chOff x="4987925" y="2840038"/>
            <a:chExt cx="2216150" cy="1177924"/>
          </a:xfrm>
        </p:grpSpPr>
        <p:sp>
          <p:nvSpPr>
            <p:cNvPr id="105" name="Rectangle 104">
              <a:extLst>
                <a:ext uri="{FF2B5EF4-FFF2-40B4-BE49-F238E27FC236}">
                  <a16:creationId xmlns:a16="http://schemas.microsoft.com/office/drawing/2014/main" id="{9109F7CF-3139-48B9-AF7B-9BD2941A8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15A838F8-C7B5-4988-81A9-B02E6C8F9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85B86A1A-402F-4AE2-B5E6-B8A5FB16C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107">
              <a:extLst>
                <a:ext uri="{FF2B5EF4-FFF2-40B4-BE49-F238E27FC236}">
                  <a16:creationId xmlns:a16="http://schemas.microsoft.com/office/drawing/2014/main" id="{44A0542D-9B1C-46B1-82B5-54470B697F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14944" y="3117662"/>
              <a:ext cx="1009280" cy="464739"/>
              <a:chOff x="4432859" y="3200647"/>
              <a:chExt cx="1009280" cy="464739"/>
            </a:xfrm>
          </p:grpSpPr>
          <p:sp>
            <p:nvSpPr>
              <p:cNvPr id="116" name="Freeform: Shape 115">
                <a:extLst>
                  <a:ext uri="{FF2B5EF4-FFF2-40B4-BE49-F238E27FC236}">
                    <a16:creationId xmlns:a16="http://schemas.microsoft.com/office/drawing/2014/main" id="{F3AFD408-F48C-4C50-8D5E-5DD62717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7" name="Freeform: Shape 116">
                <a:extLst>
                  <a:ext uri="{FF2B5EF4-FFF2-40B4-BE49-F238E27FC236}">
                    <a16:creationId xmlns:a16="http://schemas.microsoft.com/office/drawing/2014/main" id="{9C45F007-BD45-43C0-8579-5601F9CA7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9" name="Group 108">
              <a:extLst>
                <a:ext uri="{FF2B5EF4-FFF2-40B4-BE49-F238E27FC236}">
                  <a16:creationId xmlns:a16="http://schemas.microsoft.com/office/drawing/2014/main" id="{97131E1B-CE62-4AB1-A2D9-02E823C9B3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79979" y="2915338"/>
              <a:ext cx="1080000" cy="1080000"/>
              <a:chOff x="4497894" y="2998323"/>
              <a:chExt cx="1080000" cy="1080000"/>
            </a:xfrm>
          </p:grpSpPr>
          <p:grpSp>
            <p:nvGrpSpPr>
              <p:cNvPr id="110" name="Group 109">
                <a:extLst>
                  <a:ext uri="{FF2B5EF4-FFF2-40B4-BE49-F238E27FC236}">
                    <a16:creationId xmlns:a16="http://schemas.microsoft.com/office/drawing/2014/main" id="{745E8D88-C0BB-4D1C-B240-D441BBA6F7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5524" y="2998323"/>
                <a:ext cx="464739" cy="1080000"/>
                <a:chOff x="4511184" y="2470620"/>
                <a:chExt cx="464739" cy="1080000"/>
              </a:xfrm>
            </p:grpSpPr>
            <p:sp>
              <p:nvSpPr>
                <p:cNvPr id="114" name="Freeform: Shape 113">
                  <a:extLst>
                    <a:ext uri="{FF2B5EF4-FFF2-40B4-BE49-F238E27FC236}">
                      <a16:creationId xmlns:a16="http://schemas.microsoft.com/office/drawing/2014/main" id="{AAB960BE-12F5-4ADA-AA9E-0EC542564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5" name="Straight Connector 114">
                  <a:extLst>
                    <a:ext uri="{FF2B5EF4-FFF2-40B4-BE49-F238E27FC236}">
                      <a16:creationId xmlns:a16="http://schemas.microsoft.com/office/drawing/2014/main" id="{7E9BB9F7-7101-4BF3-9191-5893E4C582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D0710A9C-48A5-404F-9EC4-D486FCDFDA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H="1">
                <a:off x="4542572" y="2998323"/>
                <a:ext cx="464739" cy="1080000"/>
                <a:chOff x="4511184" y="2470620"/>
                <a:chExt cx="464739" cy="1080000"/>
              </a:xfrm>
            </p:grpSpPr>
            <p:sp>
              <p:nvSpPr>
                <p:cNvPr id="112" name="Freeform: Shape 111">
                  <a:extLst>
                    <a:ext uri="{FF2B5EF4-FFF2-40B4-BE49-F238E27FC236}">
                      <a16:creationId xmlns:a16="http://schemas.microsoft.com/office/drawing/2014/main" id="{5111EC00-4B3D-478C-AD25-F35644013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3" name="Straight Connector 112">
                  <a:extLst>
                    <a:ext uri="{FF2B5EF4-FFF2-40B4-BE49-F238E27FC236}">
                      <a16:creationId xmlns:a16="http://schemas.microsoft.com/office/drawing/2014/main" id="{350412DA-ED08-4AFA-AED3-DFB42655D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4" name="Content Placeholder 3">
            <a:extLst>
              <a:ext uri="{FF2B5EF4-FFF2-40B4-BE49-F238E27FC236}">
                <a16:creationId xmlns:a16="http://schemas.microsoft.com/office/drawing/2014/main" id="{88F38A81-ECA1-E246-9E93-772077D162FD}"/>
              </a:ext>
            </a:extLst>
          </p:cNvPr>
          <p:cNvPicPr>
            <a:picLocks noChangeAspect="1"/>
          </p:cNvPicPr>
          <p:nvPr/>
        </p:nvPicPr>
        <p:blipFill rotWithShape="1">
          <a:blip r:embed="rId2"/>
          <a:srcRect l="23245" r="33521"/>
          <a:stretch/>
        </p:blipFill>
        <p:spPr>
          <a:xfrm>
            <a:off x="6654800" y="540032"/>
            <a:ext cx="4996212" cy="5778000"/>
          </a:xfrm>
          <a:prstGeom prst="rect">
            <a:avLst/>
          </a:prstGeom>
        </p:spPr>
      </p:pic>
    </p:spTree>
    <p:extLst>
      <p:ext uri="{BB962C8B-B14F-4D97-AF65-F5344CB8AC3E}">
        <p14:creationId xmlns:p14="http://schemas.microsoft.com/office/powerpoint/2010/main" val="14126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18">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20" name="Freeform: Shape 19">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0">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22" name="Freeform: Shape 21">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Straight Connector 22">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44" name="Rectangle 24">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person&#10;&#10;Description automatically generated">
            <a:extLst>
              <a:ext uri="{FF2B5EF4-FFF2-40B4-BE49-F238E27FC236}">
                <a16:creationId xmlns:a16="http://schemas.microsoft.com/office/drawing/2014/main" id="{0BE04C7D-08AA-674A-AE43-83BD27F7CB67}"/>
              </a:ext>
            </a:extLst>
          </p:cNvPr>
          <p:cNvPicPr>
            <a:picLocks noChangeAspect="1"/>
          </p:cNvPicPr>
          <p:nvPr/>
        </p:nvPicPr>
        <p:blipFill rotWithShape="1">
          <a:blip r:embed="rId4"/>
          <a:srcRect r="4" b="9007"/>
          <a:stretch/>
        </p:blipFill>
        <p:spPr>
          <a:xfrm>
            <a:off x="1" y="10"/>
            <a:ext cx="3308400" cy="3430790"/>
          </a:xfrm>
          <a:prstGeom prst="rect">
            <a:avLst/>
          </a:prstGeom>
        </p:spPr>
      </p:pic>
      <p:pic>
        <p:nvPicPr>
          <p:cNvPr id="10" name="Picture 9">
            <a:extLst>
              <a:ext uri="{FF2B5EF4-FFF2-40B4-BE49-F238E27FC236}">
                <a16:creationId xmlns:a16="http://schemas.microsoft.com/office/drawing/2014/main" id="{032C50A1-545D-E147-A488-A2DC05B870F5}"/>
              </a:ext>
            </a:extLst>
          </p:cNvPr>
          <p:cNvPicPr>
            <a:picLocks noChangeAspect="1"/>
          </p:cNvPicPr>
          <p:nvPr/>
        </p:nvPicPr>
        <p:blipFill rotWithShape="1">
          <a:blip r:embed="rId5"/>
          <a:srcRect l="13217" r="4089" b="-3"/>
          <a:stretch/>
        </p:blipFill>
        <p:spPr>
          <a:xfrm>
            <a:off x="-42307" y="3344189"/>
            <a:ext cx="3308400" cy="3430800"/>
          </a:xfrm>
          <a:prstGeom prst="rect">
            <a:avLst/>
          </a:prstGeom>
        </p:spPr>
      </p:pic>
      <p:grpSp>
        <p:nvGrpSpPr>
          <p:cNvPr id="45" name="Group 26">
            <a:extLst>
              <a:ext uri="{FF2B5EF4-FFF2-40B4-BE49-F238E27FC236}">
                <a16:creationId xmlns:a16="http://schemas.microsoft.com/office/drawing/2014/main" id="{49E013D9-9421-47E7-9080-30F6E544BE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87925" y="2840038"/>
            <a:ext cx="2216150" cy="1177924"/>
            <a:chOff x="4987925" y="2840038"/>
            <a:chExt cx="2216150" cy="1177924"/>
          </a:xfrm>
        </p:grpSpPr>
        <p:sp>
          <p:nvSpPr>
            <p:cNvPr id="28" name="Rectangle 27">
              <a:extLst>
                <a:ext uri="{FF2B5EF4-FFF2-40B4-BE49-F238E27FC236}">
                  <a16:creationId xmlns:a16="http://schemas.microsoft.com/office/drawing/2014/main" id="{9109F7CF-3139-48B9-AF7B-9BD2941A8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5A838F8-C7B5-4988-81A9-B02E6C8F9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5B86A1A-402F-4AE2-B5E6-B8A5FB16C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44A0542D-9B1C-46B1-82B5-54470B697F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14944" y="3117662"/>
              <a:ext cx="1009280" cy="464739"/>
              <a:chOff x="4432859" y="3200647"/>
              <a:chExt cx="1009280" cy="464739"/>
            </a:xfrm>
          </p:grpSpPr>
          <p:sp>
            <p:nvSpPr>
              <p:cNvPr id="39" name="Freeform: Shape 38">
                <a:extLst>
                  <a:ext uri="{FF2B5EF4-FFF2-40B4-BE49-F238E27FC236}">
                    <a16:creationId xmlns:a16="http://schemas.microsoft.com/office/drawing/2014/main" id="{F3AFD408-F48C-4C50-8D5E-5DD627179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Freeform: Shape 39">
                <a:extLst>
                  <a:ext uri="{FF2B5EF4-FFF2-40B4-BE49-F238E27FC236}">
                    <a16:creationId xmlns:a16="http://schemas.microsoft.com/office/drawing/2014/main" id="{9C45F007-BD45-43C0-8579-5601F9CA7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2" name="Group 31">
              <a:extLst>
                <a:ext uri="{FF2B5EF4-FFF2-40B4-BE49-F238E27FC236}">
                  <a16:creationId xmlns:a16="http://schemas.microsoft.com/office/drawing/2014/main" id="{97131E1B-CE62-4AB1-A2D9-02E823C9B3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679979" y="2915338"/>
              <a:ext cx="1080000" cy="1080000"/>
              <a:chOff x="4497894" y="2998323"/>
              <a:chExt cx="1080000" cy="1080000"/>
            </a:xfrm>
          </p:grpSpPr>
          <p:grpSp>
            <p:nvGrpSpPr>
              <p:cNvPr id="33" name="Group 32">
                <a:extLst>
                  <a:ext uri="{FF2B5EF4-FFF2-40B4-BE49-F238E27FC236}">
                    <a16:creationId xmlns:a16="http://schemas.microsoft.com/office/drawing/2014/main" id="{745E8D88-C0BB-4D1C-B240-D441BBA6F7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5524" y="2998323"/>
                <a:ext cx="464739" cy="1080000"/>
                <a:chOff x="4511184" y="2470620"/>
                <a:chExt cx="464739" cy="1080000"/>
              </a:xfrm>
            </p:grpSpPr>
            <p:sp>
              <p:nvSpPr>
                <p:cNvPr id="37" name="Freeform: Shape 36">
                  <a:extLst>
                    <a:ext uri="{FF2B5EF4-FFF2-40B4-BE49-F238E27FC236}">
                      <a16:creationId xmlns:a16="http://schemas.microsoft.com/office/drawing/2014/main" id="{AAB960BE-12F5-4ADA-AA9E-0EC542564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8" name="Straight Connector 37">
                  <a:extLst>
                    <a:ext uri="{FF2B5EF4-FFF2-40B4-BE49-F238E27FC236}">
                      <a16:creationId xmlns:a16="http://schemas.microsoft.com/office/drawing/2014/main" id="{7E9BB9F7-7101-4BF3-9191-5893E4C582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D0710A9C-48A5-404F-9EC4-D486FCDFDA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H="1">
                <a:off x="4542572" y="2998323"/>
                <a:ext cx="464739" cy="1080000"/>
                <a:chOff x="4511184" y="2470620"/>
                <a:chExt cx="464739" cy="1080000"/>
              </a:xfrm>
            </p:grpSpPr>
            <p:sp>
              <p:nvSpPr>
                <p:cNvPr id="35" name="Freeform: Shape 34">
                  <a:extLst>
                    <a:ext uri="{FF2B5EF4-FFF2-40B4-BE49-F238E27FC236}">
                      <a16:creationId xmlns:a16="http://schemas.microsoft.com/office/drawing/2014/main" id="{5111EC00-4B3D-478C-AD25-F35644013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6" name="Straight Connector 35">
                  <a:extLst>
                    <a:ext uri="{FF2B5EF4-FFF2-40B4-BE49-F238E27FC236}">
                      <a16:creationId xmlns:a16="http://schemas.microsoft.com/office/drawing/2014/main" id="{350412DA-ED08-4AFA-AED3-DFB42655D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8" name="Picture 7" descr="A person and person wearing clothing&#10;&#10;Description automatically generated with low confidence">
            <a:extLst>
              <a:ext uri="{FF2B5EF4-FFF2-40B4-BE49-F238E27FC236}">
                <a16:creationId xmlns:a16="http://schemas.microsoft.com/office/drawing/2014/main" id="{8B226A91-F61A-EB4D-A535-704DFE9C95D4}"/>
              </a:ext>
            </a:extLst>
          </p:cNvPr>
          <p:cNvPicPr>
            <a:picLocks noChangeAspect="1"/>
          </p:cNvPicPr>
          <p:nvPr/>
        </p:nvPicPr>
        <p:blipFill rotWithShape="1">
          <a:blip r:embed="rId6"/>
          <a:srcRect l="3083"/>
          <a:stretch/>
        </p:blipFill>
        <p:spPr>
          <a:xfrm>
            <a:off x="7595730" y="21134"/>
            <a:ext cx="4636862" cy="6726976"/>
          </a:xfrm>
          <a:prstGeom prst="rect">
            <a:avLst/>
          </a:prstGeom>
        </p:spPr>
      </p:pic>
      <p:pic>
        <p:nvPicPr>
          <p:cNvPr id="4" name="Content Placeholder 3">
            <a:extLst>
              <a:ext uri="{FF2B5EF4-FFF2-40B4-BE49-F238E27FC236}">
                <a16:creationId xmlns:a16="http://schemas.microsoft.com/office/drawing/2014/main" id="{150E4872-8955-094E-9721-5F4626732DB3}"/>
              </a:ext>
            </a:extLst>
          </p:cNvPr>
          <p:cNvPicPr>
            <a:picLocks noGrp="1" noChangeAspect="1"/>
          </p:cNvPicPr>
          <p:nvPr>
            <p:ph idx="1"/>
          </p:nvPr>
        </p:nvPicPr>
        <p:blipFill rotWithShape="1">
          <a:blip r:embed="rId7"/>
          <a:srcRect t="19497" b="2729"/>
          <a:stretch/>
        </p:blipFill>
        <p:spPr>
          <a:xfrm>
            <a:off x="3298871" y="21134"/>
            <a:ext cx="4260885" cy="6771354"/>
          </a:xfrm>
          <a:prstGeom prst="rect">
            <a:avLst/>
          </a:prstGeom>
        </p:spPr>
      </p:pic>
      <p:pic>
        <p:nvPicPr>
          <p:cNvPr id="15" name="Y2Mate.is - My Way (2008 Remastered)-qQzdAsjWGPg-128k-1644134558475.mp3" descr="Y2Mate.is - My Way (2008 Remastered)-qQzdAsjWGPg-128k-1644134558475.mp3">
            <a:hlinkClick r:id="" action="ppaction://media"/>
            <a:extLst>
              <a:ext uri="{FF2B5EF4-FFF2-40B4-BE49-F238E27FC236}">
                <a16:creationId xmlns:a16="http://schemas.microsoft.com/office/drawing/2014/main" id="{2C9A1C66-C83F-D64B-8D6E-E6C377F1DB2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266883" y="3751885"/>
            <a:ext cx="812800" cy="812800"/>
          </a:xfrm>
          <a:prstGeom prst="rect">
            <a:avLst/>
          </a:prstGeom>
          <a:ln>
            <a:noFill/>
          </a:ln>
          <a:effectLst>
            <a:softEdge rad="112500"/>
          </a:effectLst>
        </p:spPr>
      </p:pic>
    </p:spTree>
    <p:extLst>
      <p:ext uri="{BB962C8B-B14F-4D97-AF65-F5344CB8AC3E}">
        <p14:creationId xmlns:p14="http://schemas.microsoft.com/office/powerpoint/2010/main" val="36712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32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LeafVTI">
  <a:themeElements>
    <a:clrScheme name="AnalogousFromRegularSeedLeftStep">
      <a:dk1>
        <a:srgbClr val="000000"/>
      </a:dk1>
      <a:lt1>
        <a:srgbClr val="FFFFFF"/>
      </a:lt1>
      <a:dk2>
        <a:srgbClr val="1D311B"/>
      </a:dk2>
      <a:lt2>
        <a:srgbClr val="F3F0F1"/>
      </a:lt2>
      <a:accent1>
        <a:srgbClr val="20B692"/>
      </a:accent1>
      <a:accent2>
        <a:srgbClr val="14B94D"/>
      </a:accent2>
      <a:accent3>
        <a:srgbClr val="2CBA21"/>
      </a:accent3>
      <a:accent4>
        <a:srgbClr val="61B313"/>
      </a:accent4>
      <a:accent5>
        <a:srgbClr val="9BA81E"/>
      </a:accent5>
      <a:accent6>
        <a:srgbClr val="D19517"/>
      </a:accent6>
      <a:hlink>
        <a:srgbClr val="C34D69"/>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158</TotalTime>
  <Words>157</Words>
  <Application>Microsoft Office PowerPoint</Application>
  <PresentationFormat>Widescreen</PresentationFormat>
  <Paragraphs>8</Paragraphs>
  <Slides>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Black</vt:lpstr>
      <vt:lpstr>Avenir Next LT Pro Light</vt:lpstr>
      <vt:lpstr>Rockwell Nova Light</vt:lpstr>
      <vt:lpstr>Wingdings</vt:lpstr>
      <vt:lpstr>LeafVTI</vt:lpstr>
      <vt:lpstr>PowerPoint Presentation</vt:lpstr>
      <vt:lpstr>Enjoy What Ever you do.</vt:lpstr>
      <vt:lpstr>Never Give up.</vt:lpstr>
      <vt:lpstr>Don’t be Afraid to ask for help or Advice.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Top Tips</dc:title>
  <dc:creator>Paul Andrew</dc:creator>
  <cp:lastModifiedBy>Lewisham Live Coordinator</cp:lastModifiedBy>
  <cp:revision>4</cp:revision>
  <dcterms:created xsi:type="dcterms:W3CDTF">2022-04-21T13:42:04Z</dcterms:created>
  <dcterms:modified xsi:type="dcterms:W3CDTF">2022-06-27T14:43:48Z</dcterms:modified>
</cp:coreProperties>
</file>